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5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2DF84A-A38F-42E6-BF28-B48EDBC81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E21A19-42D2-499A-AAA1-D9282554A0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34CE6CC-BBB3-4348-AA2D-C23212595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05F4AB9-7901-473C-8294-62532B67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2F4F413-58B1-437D-A55F-468B0A68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37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DE0C6-C479-4344-889E-524CD509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C1EC5E0-11D0-46DD-9591-01667EBAA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9F6429C-AB4D-41F9-8734-2D5FB882F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DF59DFD-930A-4A66-812D-3C0D67C6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1BF7896-5DB4-4EC6-8366-67112ECC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565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6557374-D320-4883-B2CD-669A812839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AF272BB-FC90-40BD-A9C5-FD2BC3FDF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8EC0242-1538-401F-B1C1-419A5E99A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0E7CEE4-19C6-4835-9F60-F8838703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2AC896F-7F26-4A21-AA2F-8C5B2D554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65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E14AA-3DC7-4079-916B-8F7DF67A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30C401-95D3-44FB-AF9C-1865C71E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A2B00B2-6ECC-40AD-939D-4DEE9398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273F259-02D0-4A92-A7D4-DAE80350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607F8FC-8082-4A4C-BE6F-F711D702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538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9EB9A4-B7E1-4932-8B56-10B86E13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ABFE0DC-AA77-41D4-9059-BF32267DF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53DAA70-1036-4D44-A27B-65E782C50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BFB6520-AC13-4A30-B21F-4896A2551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187D441-AF3D-4AD4-8861-90D3CF25C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281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B6E8A0-0F87-4341-95DE-8DC86318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B5A3A20-7AF1-45B5-8506-E2F23721E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71EFB84-630E-43A6-AE17-05C459FC1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7491136-ACF2-4868-ADB0-53490FB5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BB06AA1-73AE-490C-83BC-6AD56362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838FD38-D45F-4969-A288-D6815781B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641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0DAED-A84F-4BD6-82AA-B388FA5E4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8C48ED1-81C1-47B2-8B5F-CD779E202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F6DA285-A9E0-4E39-80EA-B264CDE9C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DCDA5E8-F0AD-4287-AF44-84CD5DD07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4F55AEF-E136-4336-80C7-0E4D900D5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EA157CDF-7A0C-4BDA-8AC1-93861852D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57879A05-F6B1-4EED-BD8E-028699C2B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951DABBE-F4F0-4193-87BC-3E358575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650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7A247D-035C-4FC5-BF9C-81A476049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AA779EB-68F9-4628-A64A-413BCA62F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8F019D27-DAB2-4379-8BDE-5FE2AB3CF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D20E4D0-D118-417A-953B-DCAC28A74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039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1BDDB5DF-E75A-4FA7-AE20-823BF137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F7AE37E7-0F4C-4311-B99A-6E1F4B72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641F228-3D6D-40BA-BB4C-8D7E971D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410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0335C-284E-4C9D-B4A8-B22ECDDC5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86A7EE0-588D-43AC-BCCB-E01F89737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F2191A9-562F-42FB-992E-C55CBEB39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C271B21-0D57-4DF7-9AA1-BD07DAC2A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36C9867-FC40-470E-B39D-21D9DC272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5D5FB62-B96F-4783-900A-99C92281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17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86658-6694-4A15-82B4-E7230F595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FA515FC9-66EF-4C34-AE50-BCC9EE3E8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A3E46371-677E-4C3E-A207-D58A05F57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6C010FA-7F3D-432F-8D4E-F46E8218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DC73B0-AF34-4FBB-B59E-2DE3EDD3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5BDAE67-B061-42A1-83C6-64CCF369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206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6FE318E-9706-4201-BF0D-09331ABB9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A9F0338-E705-490C-923F-836768B87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1ED7AFD-20EE-4D2E-8068-DD48FB7252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19CA0-BD8D-4493-8FF0-FB8D49EE3308}" type="datetimeFigureOut">
              <a:rPr lang="pt-PT" smtClean="0"/>
              <a:t>03/12/2020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5332A30-DE9D-4662-8752-DA1166B60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C32705F-F8C2-451C-B0D5-C2D812490F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C5991-00E3-4FAE-9D25-336F948D890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248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BAE2D-818D-4917-AADD-84057791A6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B968E1-B4C2-4E60-94E7-EA62AC424B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A5D706-F9D5-4D63-841A-97CEE86A9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07" y="398463"/>
            <a:ext cx="12192000" cy="65913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B41B8D2C-934C-4C51-A2E3-F3ACF8D41786}"/>
              </a:ext>
            </a:extLst>
          </p:cNvPr>
          <p:cNvSpPr/>
          <p:nvPr/>
        </p:nvSpPr>
        <p:spPr>
          <a:xfrm>
            <a:off x="2450312" y="2162308"/>
            <a:ext cx="1552575" cy="135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568193C-2583-46BB-AD3C-8FD4E08D5E8E}"/>
              </a:ext>
            </a:extLst>
          </p:cNvPr>
          <p:cNvSpPr/>
          <p:nvPr/>
        </p:nvSpPr>
        <p:spPr>
          <a:xfrm>
            <a:off x="2494114" y="3924301"/>
            <a:ext cx="1552575" cy="135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77662C2D-2398-4574-8576-8C3139E9D8BB}"/>
              </a:ext>
            </a:extLst>
          </p:cNvPr>
          <p:cNvSpPr/>
          <p:nvPr/>
        </p:nvSpPr>
        <p:spPr>
          <a:xfrm>
            <a:off x="5975944" y="2607867"/>
            <a:ext cx="1552575" cy="135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503E6D7F-09EB-4D7F-B16B-1EC569C66769}"/>
              </a:ext>
            </a:extLst>
          </p:cNvPr>
          <p:cNvCxnSpPr/>
          <p:nvPr/>
        </p:nvCxnSpPr>
        <p:spPr>
          <a:xfrm>
            <a:off x="4664867" y="1558132"/>
            <a:ext cx="0" cy="4271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>
            <a:extLst>
              <a:ext uri="{FF2B5EF4-FFF2-40B4-BE49-F238E27FC236}">
                <a16:creationId xmlns:a16="http://schemas.microsoft.com/office/drawing/2014/main" id="{CF876467-D458-4A90-8C4E-AA7A41A938E5}"/>
              </a:ext>
            </a:extLst>
          </p:cNvPr>
          <p:cNvSpPr/>
          <p:nvPr/>
        </p:nvSpPr>
        <p:spPr>
          <a:xfrm>
            <a:off x="6103602" y="4271963"/>
            <a:ext cx="1338258" cy="172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5E54FD7B-EEA5-4D95-8BDC-542203EEA996}"/>
              </a:ext>
            </a:extLst>
          </p:cNvPr>
          <p:cNvSpPr/>
          <p:nvPr/>
        </p:nvSpPr>
        <p:spPr>
          <a:xfrm rot="5400000">
            <a:off x="7417996" y="3152931"/>
            <a:ext cx="1338258" cy="172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10FB467F-E332-4B4A-90E1-4B093FCA1962}"/>
              </a:ext>
            </a:extLst>
          </p:cNvPr>
          <p:cNvSpPr/>
          <p:nvPr/>
        </p:nvSpPr>
        <p:spPr>
          <a:xfrm rot="9013552">
            <a:off x="7570561" y="4198989"/>
            <a:ext cx="756460" cy="1459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17" name="Conexão reta unidirecional 16">
            <a:extLst>
              <a:ext uri="{FF2B5EF4-FFF2-40B4-BE49-F238E27FC236}">
                <a16:creationId xmlns:a16="http://schemas.microsoft.com/office/drawing/2014/main" id="{A5472326-1FF4-43E2-866C-4B082CD7C724}"/>
              </a:ext>
            </a:extLst>
          </p:cNvPr>
          <p:cNvCxnSpPr/>
          <p:nvPr/>
        </p:nvCxnSpPr>
        <p:spPr>
          <a:xfrm flipH="1">
            <a:off x="10668000" y="3602038"/>
            <a:ext cx="9477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ta unidirecional 17">
            <a:extLst>
              <a:ext uri="{FF2B5EF4-FFF2-40B4-BE49-F238E27FC236}">
                <a16:creationId xmlns:a16="http://schemas.microsoft.com/office/drawing/2014/main" id="{A5D46736-A1F1-445F-AC94-0DE5066238DC}"/>
              </a:ext>
            </a:extLst>
          </p:cNvPr>
          <p:cNvCxnSpPr/>
          <p:nvPr/>
        </p:nvCxnSpPr>
        <p:spPr>
          <a:xfrm flipH="1">
            <a:off x="9277350" y="3602038"/>
            <a:ext cx="9477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ta unidirecional 18">
            <a:extLst>
              <a:ext uri="{FF2B5EF4-FFF2-40B4-BE49-F238E27FC236}">
                <a16:creationId xmlns:a16="http://schemas.microsoft.com/office/drawing/2014/main" id="{9093DFBA-8C65-4475-BA1F-5CA846F1C599}"/>
              </a:ext>
            </a:extLst>
          </p:cNvPr>
          <p:cNvCxnSpPr>
            <a:cxnSpLocks/>
          </p:cNvCxnSpPr>
          <p:nvPr/>
        </p:nvCxnSpPr>
        <p:spPr>
          <a:xfrm flipH="1">
            <a:off x="8645731" y="3924301"/>
            <a:ext cx="498346" cy="502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ta unidirecional 21">
            <a:extLst>
              <a:ext uri="{FF2B5EF4-FFF2-40B4-BE49-F238E27FC236}">
                <a16:creationId xmlns:a16="http://schemas.microsoft.com/office/drawing/2014/main" id="{2579D665-FE1F-4F76-9403-A7079D14A2A7}"/>
              </a:ext>
            </a:extLst>
          </p:cNvPr>
          <p:cNvCxnSpPr>
            <a:cxnSpLocks/>
          </p:cNvCxnSpPr>
          <p:nvPr/>
        </p:nvCxnSpPr>
        <p:spPr>
          <a:xfrm flipH="1">
            <a:off x="7598565" y="4692461"/>
            <a:ext cx="8290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xão reta unidirecional 25">
            <a:extLst>
              <a:ext uri="{FF2B5EF4-FFF2-40B4-BE49-F238E27FC236}">
                <a16:creationId xmlns:a16="http://schemas.microsoft.com/office/drawing/2014/main" id="{B4FEDC94-A011-410E-88D6-5A2219320181}"/>
              </a:ext>
            </a:extLst>
          </p:cNvPr>
          <p:cNvCxnSpPr>
            <a:cxnSpLocks/>
          </p:cNvCxnSpPr>
          <p:nvPr/>
        </p:nvCxnSpPr>
        <p:spPr>
          <a:xfrm flipH="1" flipV="1">
            <a:off x="8475065" y="2854457"/>
            <a:ext cx="802285" cy="46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ta unidirecional 28">
            <a:extLst>
              <a:ext uri="{FF2B5EF4-FFF2-40B4-BE49-F238E27FC236}">
                <a16:creationId xmlns:a16="http://schemas.microsoft.com/office/drawing/2014/main" id="{C03058D8-4306-4700-96DF-12056C2C4A9A}"/>
              </a:ext>
            </a:extLst>
          </p:cNvPr>
          <p:cNvCxnSpPr>
            <a:cxnSpLocks/>
          </p:cNvCxnSpPr>
          <p:nvPr/>
        </p:nvCxnSpPr>
        <p:spPr>
          <a:xfrm>
            <a:off x="10504591" y="3936802"/>
            <a:ext cx="11540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ta unidirecional 32">
            <a:extLst>
              <a:ext uri="{FF2B5EF4-FFF2-40B4-BE49-F238E27FC236}">
                <a16:creationId xmlns:a16="http://schemas.microsoft.com/office/drawing/2014/main" id="{2079ED71-8B5B-4013-8AE8-738EC1456034}"/>
              </a:ext>
            </a:extLst>
          </p:cNvPr>
          <p:cNvCxnSpPr>
            <a:cxnSpLocks/>
          </p:cNvCxnSpPr>
          <p:nvPr/>
        </p:nvCxnSpPr>
        <p:spPr>
          <a:xfrm>
            <a:off x="9519650" y="3938859"/>
            <a:ext cx="798461" cy="116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xão reta unidirecional 34">
            <a:extLst>
              <a:ext uri="{FF2B5EF4-FFF2-40B4-BE49-F238E27FC236}">
                <a16:creationId xmlns:a16="http://schemas.microsoft.com/office/drawing/2014/main" id="{7A87D108-5B67-4A85-A22A-E22B0D4B4247}"/>
              </a:ext>
            </a:extLst>
          </p:cNvPr>
          <p:cNvCxnSpPr>
            <a:cxnSpLocks/>
          </p:cNvCxnSpPr>
          <p:nvPr/>
        </p:nvCxnSpPr>
        <p:spPr>
          <a:xfrm flipV="1">
            <a:off x="7398540" y="1672485"/>
            <a:ext cx="0" cy="643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xão reta unidirecional 39">
            <a:extLst>
              <a:ext uri="{FF2B5EF4-FFF2-40B4-BE49-F238E27FC236}">
                <a16:creationId xmlns:a16="http://schemas.microsoft.com/office/drawing/2014/main" id="{819D9EDA-C72A-4ADA-A1D6-D3049BEE1A00}"/>
              </a:ext>
            </a:extLst>
          </p:cNvPr>
          <p:cNvCxnSpPr>
            <a:cxnSpLocks/>
          </p:cNvCxnSpPr>
          <p:nvPr/>
        </p:nvCxnSpPr>
        <p:spPr>
          <a:xfrm flipH="1" flipV="1">
            <a:off x="516727" y="3924301"/>
            <a:ext cx="647701" cy="140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xão reta unidirecional 40">
            <a:extLst>
              <a:ext uri="{FF2B5EF4-FFF2-40B4-BE49-F238E27FC236}">
                <a16:creationId xmlns:a16="http://schemas.microsoft.com/office/drawing/2014/main" id="{D3F35AC4-FD57-4D0C-91CE-27314A4DC736}"/>
              </a:ext>
            </a:extLst>
          </p:cNvPr>
          <p:cNvCxnSpPr>
            <a:cxnSpLocks/>
          </p:cNvCxnSpPr>
          <p:nvPr/>
        </p:nvCxnSpPr>
        <p:spPr>
          <a:xfrm flipV="1">
            <a:off x="489155" y="3602038"/>
            <a:ext cx="67527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xão reta unidirecional 44">
            <a:extLst>
              <a:ext uri="{FF2B5EF4-FFF2-40B4-BE49-F238E27FC236}">
                <a16:creationId xmlns:a16="http://schemas.microsoft.com/office/drawing/2014/main" id="{D951B060-D3BE-4A77-BB95-1C2B582AA1E2}"/>
              </a:ext>
            </a:extLst>
          </p:cNvPr>
          <p:cNvCxnSpPr>
            <a:cxnSpLocks/>
          </p:cNvCxnSpPr>
          <p:nvPr/>
        </p:nvCxnSpPr>
        <p:spPr>
          <a:xfrm>
            <a:off x="2928451" y="4575484"/>
            <a:ext cx="683902" cy="283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ta unidirecional 49">
            <a:extLst>
              <a:ext uri="{FF2B5EF4-FFF2-40B4-BE49-F238E27FC236}">
                <a16:creationId xmlns:a16="http://schemas.microsoft.com/office/drawing/2014/main" id="{13F2671E-1B72-444B-9D0C-7C580A8771DD}"/>
              </a:ext>
            </a:extLst>
          </p:cNvPr>
          <p:cNvCxnSpPr>
            <a:cxnSpLocks/>
          </p:cNvCxnSpPr>
          <p:nvPr/>
        </p:nvCxnSpPr>
        <p:spPr>
          <a:xfrm flipV="1">
            <a:off x="3277543" y="3581604"/>
            <a:ext cx="0" cy="298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xão reta unidirecional 53">
            <a:extLst>
              <a:ext uri="{FF2B5EF4-FFF2-40B4-BE49-F238E27FC236}">
                <a16:creationId xmlns:a16="http://schemas.microsoft.com/office/drawing/2014/main" id="{815FE545-F231-467F-9C4F-A559D8DC72B8}"/>
              </a:ext>
            </a:extLst>
          </p:cNvPr>
          <p:cNvCxnSpPr>
            <a:cxnSpLocks/>
          </p:cNvCxnSpPr>
          <p:nvPr/>
        </p:nvCxnSpPr>
        <p:spPr>
          <a:xfrm>
            <a:off x="4394604" y="2278196"/>
            <a:ext cx="1315629" cy="576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xão reta unidirecional 56">
            <a:extLst>
              <a:ext uri="{FF2B5EF4-FFF2-40B4-BE49-F238E27FC236}">
                <a16:creationId xmlns:a16="http://schemas.microsoft.com/office/drawing/2014/main" id="{AC2082FA-D3B1-4EDF-8778-F5CA29A9B1B7}"/>
              </a:ext>
            </a:extLst>
          </p:cNvPr>
          <p:cNvCxnSpPr>
            <a:cxnSpLocks/>
          </p:cNvCxnSpPr>
          <p:nvPr/>
        </p:nvCxnSpPr>
        <p:spPr>
          <a:xfrm flipH="1">
            <a:off x="5309338" y="4271963"/>
            <a:ext cx="742015" cy="1077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xão reta unidirecional 62">
            <a:extLst>
              <a:ext uri="{FF2B5EF4-FFF2-40B4-BE49-F238E27FC236}">
                <a16:creationId xmlns:a16="http://schemas.microsoft.com/office/drawing/2014/main" id="{BD347933-A57D-475D-B8F9-A620C5E054E6}"/>
              </a:ext>
            </a:extLst>
          </p:cNvPr>
          <p:cNvCxnSpPr>
            <a:cxnSpLocks/>
          </p:cNvCxnSpPr>
          <p:nvPr/>
        </p:nvCxnSpPr>
        <p:spPr>
          <a:xfrm flipH="1">
            <a:off x="2457450" y="5587514"/>
            <a:ext cx="25949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xão reta unidirecional 66">
            <a:extLst>
              <a:ext uri="{FF2B5EF4-FFF2-40B4-BE49-F238E27FC236}">
                <a16:creationId xmlns:a16="http://schemas.microsoft.com/office/drawing/2014/main" id="{5A4CC7C3-775F-464F-B042-DB157A2C9E85}"/>
              </a:ext>
            </a:extLst>
          </p:cNvPr>
          <p:cNvCxnSpPr>
            <a:cxnSpLocks/>
          </p:cNvCxnSpPr>
          <p:nvPr/>
        </p:nvCxnSpPr>
        <p:spPr>
          <a:xfrm flipH="1" flipV="1">
            <a:off x="1240144" y="4396582"/>
            <a:ext cx="788191" cy="828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A1FA50E3-A66B-457E-813D-94FB20D5F91A}"/>
              </a:ext>
            </a:extLst>
          </p:cNvPr>
          <p:cNvSpPr txBox="1"/>
          <p:nvPr/>
        </p:nvSpPr>
        <p:spPr>
          <a:xfrm>
            <a:off x="-313551" y="3418390"/>
            <a:ext cx="1316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Entrada Ginastas e treinadoras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0650D1DC-6AC6-4D39-BCCD-587B2641F3C2}"/>
              </a:ext>
            </a:extLst>
          </p:cNvPr>
          <p:cNvSpPr txBox="1"/>
          <p:nvPr/>
        </p:nvSpPr>
        <p:spPr>
          <a:xfrm>
            <a:off x="11618969" y="3429000"/>
            <a:ext cx="1316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Entrada </a:t>
            </a:r>
            <a:r>
              <a:rPr lang="pt-PT" b="1"/>
              <a:t>Juizes</a:t>
            </a:r>
            <a:r>
              <a:rPr lang="pt-PT" b="1" dirty="0"/>
              <a:t> e organização</a:t>
            </a:r>
          </a:p>
        </p:txBody>
      </p:sp>
      <p:cxnSp>
        <p:nvCxnSpPr>
          <p:cNvPr id="34" name="Conexão reta unidirecional 33">
            <a:extLst>
              <a:ext uri="{FF2B5EF4-FFF2-40B4-BE49-F238E27FC236}">
                <a16:creationId xmlns:a16="http://schemas.microsoft.com/office/drawing/2014/main" id="{16252282-9E66-445B-93AB-32A6BE8B12DA}"/>
              </a:ext>
            </a:extLst>
          </p:cNvPr>
          <p:cNvCxnSpPr>
            <a:cxnSpLocks/>
          </p:cNvCxnSpPr>
          <p:nvPr/>
        </p:nvCxnSpPr>
        <p:spPr>
          <a:xfrm>
            <a:off x="1175235" y="3587187"/>
            <a:ext cx="1315629" cy="576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472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</Words>
  <Application>Microsoft Office PowerPoint</Application>
  <PresentationFormat>Ecrã Panorâmico</PresentationFormat>
  <Paragraphs>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DTN FGP – Andreia Sanches</dc:creator>
  <cp:lastModifiedBy>DTN FGP – Andreia Sanches</cp:lastModifiedBy>
  <cp:revision>5</cp:revision>
  <dcterms:created xsi:type="dcterms:W3CDTF">2020-11-26T15:20:30Z</dcterms:created>
  <dcterms:modified xsi:type="dcterms:W3CDTF">2020-12-03T00:13:01Z</dcterms:modified>
</cp:coreProperties>
</file>